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7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8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1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1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15D1-FCF3-4463-B12F-0D71FDBA9C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4DA8-B7FC-4944-A3A4-7C7EF65EC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9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5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G"/><Relationship Id="rId7" Type="http://schemas.microsoft.com/office/2007/relationships/hdphoto" Target="../media/hdphoto8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7.wdp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7" b="7817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75000"/>
                  <a:alpha val="87000"/>
                </a:schemeClr>
              </a:gs>
              <a:gs pos="80000">
                <a:schemeClr val="tx2">
                  <a:lumMod val="50000"/>
                  <a:alpha val="9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8865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RECENTLY </a:t>
            </a:r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UPDATED </a:t>
            </a:r>
            <a:endParaRPr lang="en-US" sz="3600" dirty="0" smtClean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GENERAL CONDITIONS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2" y="3562349"/>
            <a:ext cx="1680058" cy="1801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1395511"/>
            <a:ext cx="8458200" cy="20574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r="12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" r="1295"/>
          <a:stretch/>
        </p:blipFill>
        <p:spPr>
          <a:xfrm>
            <a:off x="0" y="0"/>
            <a:ext cx="9153754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20470" r="6464" b="26765"/>
          <a:stretch/>
        </p:blipFill>
        <p:spPr>
          <a:xfrm>
            <a:off x="643738" y="1046074"/>
            <a:ext cx="8024774" cy="271393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14400" y="3281325"/>
            <a:ext cx="7543800" cy="409651"/>
            <a:chOff x="914400" y="3281325"/>
            <a:chExt cx="7543800" cy="40965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14400" y="3486150"/>
              <a:ext cx="75438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34200" y="3281325"/>
              <a:ext cx="1524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14400" y="3690976"/>
              <a:ext cx="55626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1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7473" r="819" b="15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" t="7473" r="819" b="1554"/>
          <a:stretch/>
        </p:blipFill>
        <p:spPr>
          <a:xfrm>
            <a:off x="-2438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42018" r="8058" b="1554"/>
          <a:stretch/>
        </p:blipFill>
        <p:spPr>
          <a:xfrm>
            <a:off x="716890" y="1953158"/>
            <a:ext cx="7754112" cy="31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21" y="-171450"/>
            <a:ext cx="9144001" cy="5314950"/>
            <a:chOff x="-1" y="0"/>
            <a:chExt cx="9144001" cy="53149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t="-5445" r="819" b="9763"/>
            <a:stretch/>
          </p:blipFill>
          <p:spPr>
            <a:xfrm>
              <a:off x="0" y="0"/>
              <a:ext cx="9144000" cy="23431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t="11313" r="819" b="34198"/>
            <a:stretch/>
          </p:blipFill>
          <p:spPr>
            <a:xfrm>
              <a:off x="-1" y="2343150"/>
              <a:ext cx="9144001" cy="29718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1" y="-38099"/>
            <a:ext cx="9144001" cy="5181599"/>
            <a:chOff x="-1" y="133350"/>
            <a:chExt cx="9144001" cy="5142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819" b="9762"/>
            <a:stretch/>
          </p:blipFill>
          <p:spPr>
            <a:xfrm>
              <a:off x="0" y="133350"/>
              <a:ext cx="9144000" cy="2209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t="11313" r="819" b="34915"/>
            <a:stretch/>
          </p:blipFill>
          <p:spPr>
            <a:xfrm>
              <a:off x="-1" y="2343150"/>
              <a:ext cx="9144001" cy="293269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82725" y="757581"/>
            <a:ext cx="7607810" cy="3043580"/>
            <a:chOff x="782726" y="929031"/>
            <a:chExt cx="7607810" cy="30435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9" t="32492" r="8923" b="51079"/>
            <a:stretch/>
          </p:blipFill>
          <p:spPr>
            <a:xfrm>
              <a:off x="782726" y="929031"/>
              <a:ext cx="7607809" cy="4023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9" t="19721" r="8923" b="58810"/>
            <a:stretch/>
          </p:blipFill>
          <p:spPr>
            <a:xfrm>
              <a:off x="782728" y="2801722"/>
              <a:ext cx="7607808" cy="117088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38200" y="3364840"/>
            <a:ext cx="7467600" cy="197510"/>
            <a:chOff x="838200" y="3364840"/>
            <a:chExt cx="7467600" cy="19751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38200" y="3562350"/>
              <a:ext cx="4343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590800" y="3364840"/>
              <a:ext cx="5715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5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786" r="450" b="17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" t="1786" r="450" b="178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12621" r="7980" b="2763"/>
          <a:stretch/>
        </p:blipFill>
        <p:spPr>
          <a:xfrm>
            <a:off x="782726" y="577900"/>
            <a:ext cx="7666330" cy="45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204294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8" b="26739"/>
            <a:stretch/>
          </p:blipFill>
          <p:spPr>
            <a:xfrm>
              <a:off x="0" y="2019585"/>
              <a:ext cx="9144000" cy="312391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204294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1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8" b="26739"/>
            <a:stretch/>
          </p:blipFill>
          <p:spPr>
            <a:xfrm>
              <a:off x="0" y="2019585"/>
              <a:ext cx="9144000" cy="312391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41248" y="1185062"/>
            <a:ext cx="7541971" cy="3958438"/>
            <a:chOff x="841248" y="1185062"/>
            <a:chExt cx="7541971" cy="39584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9" t="58008" r="8320"/>
            <a:stretch/>
          </p:blipFill>
          <p:spPr>
            <a:xfrm>
              <a:off x="841248" y="1185062"/>
              <a:ext cx="7541971" cy="8578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9" t="1378" r="8320" b="26739"/>
            <a:stretch/>
          </p:blipFill>
          <p:spPr>
            <a:xfrm>
              <a:off x="841248" y="2019585"/>
              <a:ext cx="7541971" cy="3123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918" r="8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" t="1918" r="8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24097" r="8531" b="56931"/>
          <a:stretch/>
        </p:blipFill>
        <p:spPr>
          <a:xfrm>
            <a:off x="768096" y="1163117"/>
            <a:ext cx="7659014" cy="9948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00200" y="1665275"/>
            <a:ext cx="6096000" cy="395021"/>
            <a:chOff x="1600200" y="1665275"/>
            <a:chExt cx="6096000" cy="39502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86300" y="1665275"/>
              <a:ext cx="8763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00200" y="2060296"/>
              <a:ext cx="6096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52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</Words>
  <Application>Microsoft Office PowerPoint</Application>
  <PresentationFormat>On-screen Show (16:9)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Njord</dc:creator>
  <cp:lastModifiedBy>Jake Njord</cp:lastModifiedBy>
  <cp:revision>25</cp:revision>
  <dcterms:created xsi:type="dcterms:W3CDTF">2019-09-10T14:13:51Z</dcterms:created>
  <dcterms:modified xsi:type="dcterms:W3CDTF">2019-09-11T14:43:10Z</dcterms:modified>
</cp:coreProperties>
</file>