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9" r:id="rId6"/>
    <p:sldId id="270" r:id="rId7"/>
    <p:sldId id="268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3A"/>
    <a:srgbClr val="00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87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4ED5-3C5F-413B-AC16-5495B9543825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64F5C-C066-4051-AE5A-D83EFF52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7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64F5C-C066-4051-AE5A-D83EFF52AD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64F5C-C066-4051-AE5A-D83EFF52AD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64F5C-C066-4051-AE5A-D83EFF52AD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1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4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4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9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7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5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54" b="76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4000">
                <a:schemeClr val="bg1">
                  <a:lumMod val="95000"/>
                </a:schemeClr>
              </a:gs>
              <a:gs pos="73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" y="4933950"/>
            <a:ext cx="1184157" cy="12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5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9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50CC8-92F2-45A6-828B-CD04046F729F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7352-7B24-48E8-AC1F-1D4EBCAB2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b="76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1D3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7300" y="1733550"/>
            <a:ext cx="6629400" cy="13234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WENDOVER AIRFIELD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FISCAL NOTE REVIEW | IGG SUBCOMMITTEE | 11.15.2019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90434"/>
            <a:ext cx="1219200" cy="1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09628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(2) A state agency may not provide a recipient entity state money through pass through funding unless: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state agency enters into a written agreement with the recipient entity; and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written agreement described in Subsection (2)(a) requires the recipient entity to provide the state agency: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 written description and an itemized report at least annually detailing the expenditure of the state money, or the intended expenditure of any state money that has not been spent; and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 final written itemized report when all the state money is spent.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0783" y="36195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Utah State Code </a:t>
            </a:r>
            <a:r>
              <a:rPr lang="en-US" sz="3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63J-1-220</a:t>
            </a:r>
            <a:endParaRPr lang="en-US" sz="3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1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09628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(2) A state agency may not provide a recipient entity state money through pass through funding unless: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state agency enters into a written agreement with the recipient entity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 and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written agreement described in Subsection (2)(a) requires the recipient entity to provide the state agency: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written description and an itemized report at least annually detailing the expenditure of the state money, or the intended expenditure of any state money that has not been spent; and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final written itemized report when all the state money is spent.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0783" y="36195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Utah State Code </a:t>
            </a:r>
            <a:r>
              <a:rPr lang="en-US" sz="3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63J-1-220</a:t>
            </a:r>
            <a:endParaRPr lang="en-US" sz="3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6689" r="10534" b="7329"/>
          <a:stretch/>
        </p:blipFill>
        <p:spPr>
          <a:xfrm>
            <a:off x="1752598" y="2647949"/>
            <a:ext cx="1761957" cy="23454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5421" r="9699" b="7329"/>
          <a:stretch/>
        </p:blipFill>
        <p:spPr>
          <a:xfrm>
            <a:off x="3771629" y="2647950"/>
            <a:ext cx="1762495" cy="234547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t="6556" r="11839" b="8967"/>
          <a:stretch/>
        </p:blipFill>
        <p:spPr>
          <a:xfrm>
            <a:off x="5791197" y="2647949"/>
            <a:ext cx="1763949" cy="23454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29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09628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(2) A state agency may not provide a recipient entity state money through pass through funding unless: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state agency enters into a written agreement with the recipient entity;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written agreement described in Subsection (2)(a) requires the recipient entity to provide the state agency: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 written description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an itemized report at least annually detailing the expenditure of the state money, or the intended expenditure of any state money that has not been spent; and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final written itemized report when all the state money is spent.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0783" y="36195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Utah State Code </a:t>
            </a:r>
            <a:r>
              <a:rPr lang="en-US" sz="3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63J-1-220</a:t>
            </a:r>
            <a:endParaRPr lang="en-US" sz="3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34702"/>
            <a:ext cx="2438400" cy="3154893"/>
            <a:chOff x="1414272" y="680460"/>
            <a:chExt cx="2743200" cy="35492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272" y="680460"/>
              <a:ext cx="2743200" cy="354925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566671" y="3902669"/>
              <a:ext cx="259080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Written Description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23999" y="2485165"/>
              <a:ext cx="1752600" cy="1089315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27804" r="39914" b="12456"/>
          <a:stretch/>
        </p:blipFill>
        <p:spPr>
          <a:xfrm>
            <a:off x="76201" y="1650170"/>
            <a:ext cx="2590800" cy="14240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01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09628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(2) A state agency may not provide a recipient entity state money through pass through funding unless: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state agency enters into a written agreement with the recipient entity; and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written agreement described in Subsection (2)(a) requires the recipient entity to provide the state agency: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written description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an itemized report at least annually detailing the expenditure of the state money, or the intended expenditure of any state money that has not been spent;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final written itemized report when all the state money is spent.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0783" y="36195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Utah State Code </a:t>
            </a:r>
            <a:r>
              <a:rPr lang="en-US" sz="3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63J-1-220</a:t>
            </a:r>
            <a:endParaRPr lang="en-US" sz="3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34702"/>
            <a:ext cx="2438400" cy="3154893"/>
            <a:chOff x="1414272" y="680460"/>
            <a:chExt cx="2743200" cy="35492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272" y="680460"/>
              <a:ext cx="2743200" cy="354925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566671" y="3902669"/>
              <a:ext cx="259080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Written Description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23999" y="2485165"/>
              <a:ext cx="1752600" cy="1089315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27804" r="39914" b="12456"/>
          <a:stretch/>
        </p:blipFill>
        <p:spPr>
          <a:xfrm>
            <a:off x="76200" y="1650169"/>
            <a:ext cx="2590800" cy="14240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3352800" y="134019"/>
            <a:ext cx="2438400" cy="3171930"/>
            <a:chOff x="3352800" y="134019"/>
            <a:chExt cx="2438400" cy="31719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34019"/>
              <a:ext cx="2438400" cy="315557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3759200" y="3028950"/>
              <a:ext cx="162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Yearly </a:t>
              </a:r>
              <a:r>
                <a:rPr lang="en-US" sz="1200" dirty="0" smtClean="0">
                  <a:solidFill>
                    <a:srgbClr val="C00000"/>
                  </a:solidFill>
                </a:rPr>
                <a:t>Report</a:t>
              </a:r>
              <a:endParaRPr lang="en-US" sz="1200" dirty="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7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09628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(2) A state agency may not provide a recipient entity state money through pass through funding unless: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state agency enters into a written agreement with the recipient entity; and</a:t>
            </a:r>
          </a:p>
          <a:p>
            <a:pPr marL="1257300" lvl="2" indent="-342900">
              <a:buAutoNum type="alpha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written agreement described in Subsection (2)(a) requires the recipient entity to provide the state agency: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written description and an itemized report at least annually detailing the expenditure of the state money, or the intended expenditure of any state money that has not been spent;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</a:p>
          <a:p>
            <a:pPr marL="1771650" lvl="3" indent="-400050">
              <a:buAutoNum type="romanLcParenBoth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A final written itemized report when all the state money is spent.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0783" y="36195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Utah State Code </a:t>
            </a:r>
            <a:r>
              <a:rPr lang="en-US" sz="3200" dirty="0" smtClean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63J-1-220</a:t>
            </a:r>
            <a:endParaRPr lang="en-US" sz="3200" dirty="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0" y="134702"/>
            <a:ext cx="2438400" cy="3154893"/>
            <a:chOff x="1414272" y="680460"/>
            <a:chExt cx="2743200" cy="35492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4272" y="680460"/>
              <a:ext cx="2743200" cy="354925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1566671" y="3902669"/>
              <a:ext cx="2590800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C00000"/>
                  </a:solidFill>
                </a:rPr>
                <a:t>Written Description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523999" y="2485165"/>
              <a:ext cx="1752600" cy="1089315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 t="27804" r="39914" b="12456"/>
          <a:stretch/>
        </p:blipFill>
        <p:spPr>
          <a:xfrm>
            <a:off x="76200" y="1650169"/>
            <a:ext cx="2590800" cy="14240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6553200" y="134702"/>
            <a:ext cx="2438592" cy="3154893"/>
            <a:chOff x="4530220" y="1123950"/>
            <a:chExt cx="2743415" cy="35492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0220" y="1123950"/>
              <a:ext cx="2743415" cy="354925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4987528" y="4343447"/>
              <a:ext cx="1828799" cy="311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2017 GS Final Report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08565"/>
            <a:ext cx="3099756" cy="10063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3352800" y="134019"/>
            <a:ext cx="2438400" cy="3171930"/>
            <a:chOff x="3352800" y="134019"/>
            <a:chExt cx="2438400" cy="31719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134019"/>
              <a:ext cx="2438400" cy="315557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3759200" y="3028950"/>
              <a:ext cx="1625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Yearly </a:t>
              </a:r>
              <a:r>
                <a:rPr lang="en-US" sz="1200" dirty="0" smtClean="0">
                  <a:solidFill>
                    <a:srgbClr val="C00000"/>
                  </a:solidFill>
                </a:rPr>
                <a:t>Report</a:t>
              </a:r>
              <a:endParaRPr lang="en-US" sz="1200" dirty="0" smtClean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2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4" b="765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1D3A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57300" y="1733550"/>
            <a:ext cx="6629400" cy="13234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200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QUESTIONS</a:t>
            </a:r>
            <a:endParaRPr lang="en-US" sz="4000" dirty="0" smtClean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890434"/>
            <a:ext cx="1219200" cy="1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553</Words>
  <Application>Microsoft Office PowerPoint</Application>
  <PresentationFormat>On-screen Show (16:9)</PresentationFormat>
  <Paragraphs>44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 Njord</dc:creator>
  <cp:lastModifiedBy>Jake Njord</cp:lastModifiedBy>
  <cp:revision>17</cp:revision>
  <dcterms:created xsi:type="dcterms:W3CDTF">2019-10-09T15:52:39Z</dcterms:created>
  <dcterms:modified xsi:type="dcterms:W3CDTF">2019-10-12T02:19:29Z</dcterms:modified>
</cp:coreProperties>
</file>